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BF030"/>
    <a:srgbClr val="CCFFCC"/>
    <a:srgbClr val="99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074" autoAdjust="0"/>
  </p:normalViewPr>
  <p:slideViewPr>
    <p:cSldViewPr>
      <p:cViewPr varScale="1">
        <p:scale>
          <a:sx n="45" d="100"/>
          <a:sy n="45" d="100"/>
        </p:scale>
        <p:origin x="2620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2020-05-18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876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2020-05-18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113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2020-05-18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534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2020-05-18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713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2020-05-18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330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2020-05-18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418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2020-05-18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38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2020-05-18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989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2020-05-18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34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2020-05-18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889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EB0-6532-4157-83E4-BA98A0036CEA}" type="datetimeFigureOut">
              <a:rPr lang="fr-CA" smtClean="0"/>
              <a:t>2020-05-18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114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1DEB0-6532-4157-83E4-BA98A0036CEA}" type="datetimeFigureOut">
              <a:rPr lang="fr-CA" smtClean="0"/>
              <a:t>2020-05-18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DD437-A0B5-4E61-9AC3-A08F231B1D0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652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Tanya\Downloads\AN%201%20-%20dict%25C3%25A9es%20%25C3%25A9l%25C3%25A8ve%20(1re%20OU%202e)%20(1).pdf" TargetMode="External"/><Relationship Id="rId13" Type="http://schemas.openxmlformats.org/officeDocument/2006/relationships/hyperlink" Target="Coloriage-arc-en-ciel-Les%20additions%20et%20les%20doubles%20(Prof%20et%20Cie).pdf" TargetMode="External"/><Relationship Id="rId18" Type="http://schemas.openxmlformats.org/officeDocument/2006/relationships/hyperlink" Target="https://www.youtube.com/watch?v=KYlB6lD3yjI&amp;list=PL6cGK-0KBTKKxhCwmo2i5y0C_EITyGwml&amp;index=4" TargetMode="External"/><Relationship Id="rId26" Type="http://schemas.openxmlformats.org/officeDocument/2006/relationships/image" Target="../media/image5.png"/><Relationship Id="rId3" Type="http://schemas.microsoft.com/office/2007/relationships/hdphoto" Target="../media/hdphoto1.wdp"/><Relationship Id="rId21" Type="http://schemas.openxmlformats.org/officeDocument/2006/relationships/hyperlink" Target="https://www.lumni.fr/video/les-saisons-sid-le-petit-scientifique" TargetMode="External"/><Relationship Id="rId34" Type="http://schemas.openxmlformats.org/officeDocument/2006/relationships/hyperlink" Target="https://www.ecoleouverte.ca/primaire/2" TargetMode="External"/><Relationship Id="rId7" Type="http://schemas.openxmlformats.org/officeDocument/2006/relationships/hyperlink" Target="https://lessuperprofs.jimdofree.com/2e-ann%C3%A9e/liste-orthographique/" TargetMode="External"/><Relationship Id="rId12" Type="http://schemas.openxmlformats.org/officeDocument/2006/relationships/hyperlink" Target="La-spirale-des-maths-2e-ann&#233;e-MAI.pdf" TargetMode="External"/><Relationship Id="rId17" Type="http://schemas.openxmlformats.org/officeDocument/2006/relationships/hyperlink" Target="https://www.youtube.com/watch?v=VO2Dkg7rLug&amp;list=PL6cGK-0KBTKKxhCwmo2i5y0C_EITyGwml&amp;index=3" TargetMode="External"/><Relationship Id="rId25" Type="http://schemas.openxmlformats.org/officeDocument/2006/relationships/image" Target="../media/image4.png"/><Relationship Id="rId33" Type="http://schemas.openxmlformats.org/officeDocument/2006/relationships/image" Target="../media/image8.png"/><Relationship Id="rId2" Type="http://schemas.openxmlformats.org/officeDocument/2006/relationships/image" Target="../media/image1.jpeg"/><Relationship Id="rId16" Type="http://schemas.openxmlformats.org/officeDocument/2006/relationships/hyperlink" Target="http://www.alloprof.qc.ca/Pages/Jeux/FinLapin3.aspx" TargetMode="External"/><Relationship Id="rId20" Type="http://schemas.openxmlformats.org/officeDocument/2006/relationships/hyperlink" Target="https://www.youtube.com/watch?v=TnK4-RDZm-g&amp;list=PL6cGK-0KBTKKxhCwmo2i5y0C_EITyGwml&amp;index=6" TargetMode="External"/><Relationship Id="rId29" Type="http://schemas.openxmlformats.org/officeDocument/2006/relationships/hyperlink" Target="Poules%20&#224;%20la%20mani&#232;re%20de%20Cl&#233;mence%20G%20-Cr&#233;ations%20Claudia%20Loubier%20M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classe.telequebec.tv/contenu/1463" TargetMode="External"/><Relationship Id="rId11" Type="http://schemas.openxmlformats.org/officeDocument/2006/relationships/hyperlink" Target="http://www.alloprof.qc.ca/Pages/Jeux/Conjugo.aspx" TargetMode="External"/><Relationship Id="rId24" Type="http://schemas.openxmlformats.org/officeDocument/2006/relationships/image" Target="../media/image3.png"/><Relationship Id="rId32" Type="http://schemas.microsoft.com/office/2007/relationships/hdphoto" Target="../media/hdphoto3.wdp"/><Relationship Id="rId5" Type="http://schemas.microsoft.com/office/2007/relationships/hdphoto" Target="../media/hdphoto2.wdp"/><Relationship Id="rId15" Type="http://schemas.openxmlformats.org/officeDocument/2006/relationships/hyperlink" Target="http://cf.tfo.org/mathadores/?fbclid=IwAR14v_WoZPoH3bUp-EbdhRazvibG-rscwIdOeNxCE6W69UVFWdkbKDtm4bM" TargetMode="External"/><Relationship Id="rId23" Type="http://schemas.openxmlformats.org/officeDocument/2006/relationships/hyperlink" Target="https://www.youtube.com/watch?v=LsQR9zNHPoo" TargetMode="External"/><Relationship Id="rId28" Type="http://schemas.openxmlformats.org/officeDocument/2006/relationships/hyperlink" Target="Cahier%20de%20passe-temps%201er%20cycle.pdf" TargetMode="External"/><Relationship Id="rId10" Type="http://schemas.openxmlformats.org/officeDocument/2006/relationships/hyperlink" Target="http://www.alloprof.qc.ca/BV/Pages/f1184.aspx" TargetMode="External"/><Relationship Id="rId19" Type="http://schemas.openxmlformats.org/officeDocument/2006/relationships/hyperlink" Target="https://www.youtube.com/watch?v=bGzSj0SJsBc&amp;list=PL6cGK-0KBTKKxhCwmo2i5y0C_EITyGwml&amp;index=5" TargetMode="External"/><Relationship Id="rId31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file:///C:\Users\Tanya\Downloads\mots%20crois%25C3%25A9s%202e%20ann%25C3%25A9e%20(1).pdf" TargetMode="External"/><Relationship Id="rId14" Type="http://schemas.openxmlformats.org/officeDocument/2006/relationships/hyperlink" Target="http://www.ac-nantes.fr:8080/ia53/tice/ressources/expositions/expo_maths/coloku/index_c2.html" TargetMode="External"/><Relationship Id="rId22" Type="http://schemas.openxmlformats.org/officeDocument/2006/relationships/hyperlink" Target="https://drive.google.com/file/d/1BfJNdHVMqXxTLbiKHoHQgfxQdKQCIvEf/view" TargetMode="External"/><Relationship Id="rId27" Type="http://schemas.openxmlformats.org/officeDocument/2006/relationships/hyperlink" Target="chercheettrouve.pdf" TargetMode="External"/><Relationship Id="rId30" Type="http://schemas.openxmlformats.org/officeDocument/2006/relationships/image" Target="../media/image6.jpg"/><Relationship Id="rId3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077">
            <a:off x="4331896" y="6481761"/>
            <a:ext cx="2590988" cy="1094319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39077"/>
              </p:ext>
            </p:extLst>
          </p:nvPr>
        </p:nvGraphicFramePr>
        <p:xfrm>
          <a:off x="342901" y="945990"/>
          <a:ext cx="6182443" cy="594274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50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1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0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C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PBCoffeeBeforeTalkie" pitchFamily="2" charset="0"/>
                          <a:cs typeface="+mn-cs"/>
                        </a:rPr>
                        <a:t>Lecture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0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Écoute</a:t>
                      </a:r>
                      <a:r>
                        <a:rPr lang="fr-CA" sz="1200" b="0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de l’album: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i="1" u="non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6"/>
                        </a:rPr>
                        <a:t>La petite truie ,le vélo et la lune.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*Lire au moins 20 minutes par jour une lecture au choix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  <a:sym typeface="Wingdings" panose="05000000000000000000" pitchFamily="2" charset="2"/>
                        </a:rPr>
                        <a:t></a:t>
                      </a:r>
                      <a:endParaRPr lang="fr-CA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PBCoffeeBeforeTalkie" pitchFamily="2" charset="0"/>
                        </a:rPr>
                        <a:t>Vocabulaire &amp; orthographe</a:t>
                      </a:r>
                      <a:endParaRPr lang="fr-CA" sz="10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2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Liste des </a:t>
                      </a:r>
                      <a:r>
                        <a:rPr lang="fr-CA" sz="1200" b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superprofs</a:t>
                      </a:r>
                      <a:r>
                        <a:rPr lang="fr-CA" sz="12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2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7"/>
                        </a:rPr>
                        <a:t>#18</a:t>
                      </a:r>
                      <a:endParaRPr lang="fr-CA" sz="12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/>
                      <a:endParaRPr lang="fr-CA" sz="12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8" action="ppaction://hlinkfile"/>
                        </a:rPr>
                        <a:t>Dictée</a:t>
                      </a:r>
                      <a:r>
                        <a:rPr lang="fr-CA" sz="12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8" action="ppaction://hlinkfile"/>
                        </a:rPr>
                        <a:t> trouée</a:t>
                      </a:r>
                      <a:r>
                        <a:rPr lang="fr-CA" sz="12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p. 38 du document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b="0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9" action="ppaction://hlinkfile"/>
                        </a:rPr>
                        <a:t>Mots</a:t>
                      </a:r>
                      <a:r>
                        <a:rPr lang="fr-CA" sz="12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9" action="ppaction://hlinkfile"/>
                        </a:rPr>
                        <a:t> croisés</a:t>
                      </a:r>
                      <a:r>
                        <a:rPr lang="fr-CA" sz="12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p. 18 du document</a:t>
                      </a:r>
                      <a:endParaRPr lang="fr-CA" sz="1200" b="0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PBCoffeeBeforeTalkie" pitchFamily="2" charset="0"/>
                        </a:rPr>
                        <a:t> Grammaire</a:t>
                      </a:r>
                      <a:endParaRPr lang="fr-CA" sz="10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10"/>
                        </a:rPr>
                        <a:t>Capsule verbes 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 me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pratique 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11"/>
                        </a:rPr>
                        <a:t>avec </a:t>
                      </a:r>
                      <a:r>
                        <a:rPr lang="fr-CA" sz="1200" kern="1200" baseline="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11"/>
                        </a:rPr>
                        <a:t>Conjugo</a:t>
                      </a:r>
                      <a:endParaRPr lang="fr-CA" sz="1200" kern="1200" baseline="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PBCoffeeBeforeTalkie" pitchFamily="2" charset="0"/>
                        </a:rPr>
                        <a:t> Mathématiques</a:t>
                      </a:r>
                      <a:endParaRPr lang="fr-CA" sz="10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12" action="ppaction://hlinkfile"/>
                        </a:rPr>
                        <a:t>Spirale des maths</a:t>
                      </a: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-Semaine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Cahier Mathéo C: p.4 à 7 + Mission 1, p. 8 à 13 + Mission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13" action="ppaction://hlinkfile"/>
                        </a:rPr>
                        <a:t>Arc-en-ciel des additions</a:t>
                      </a:r>
                      <a:endParaRPr kumimoji="0" lang="fr-C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14"/>
                        </a:rPr>
                        <a:t>Sudoku</a:t>
                      </a: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couleurs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Activité Jeu en ligne «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15"/>
                        </a:rPr>
                        <a:t>Partage les biscuits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» </a:t>
                      </a:r>
                      <a:endParaRPr kumimoji="0" lang="fr-C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Nombres de 500 à 600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Jeux +- 1 à 16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 me pratique avec </a:t>
                      </a: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16"/>
                        </a:rPr>
                        <a:t>Fin Lapin</a:t>
                      </a:r>
                      <a:endParaRPr lang="fr-CA" sz="1200" b="0" i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PBCoffeeBeforeTalkie" pitchFamily="2" charset="0"/>
                        </a:rPr>
                        <a:t>Anglais</a:t>
                      </a:r>
                      <a:endParaRPr lang="fr-CA" sz="10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fr-CA" sz="7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PBCoffeeBeforeTalkie" pitchFamily="2" charset="0"/>
                        </a:rPr>
                        <a:t>Je révise avec Mme. Marie-Ève</a:t>
                      </a:r>
                      <a:endParaRPr lang="fr-CA" sz="12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Capsule #1: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17"/>
                        </a:rPr>
                        <a:t>Bon visionnement!</a:t>
                      </a:r>
                      <a:endParaRPr lang="fr-CA" sz="1200" b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Capsule #2: 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18"/>
                        </a:rPr>
                        <a:t>Bon visionnement!</a:t>
                      </a:r>
                      <a:endParaRPr lang="fr-CA" sz="1200" b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Capsule #3: 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19"/>
                        </a:rPr>
                        <a:t>Bon visionnement!</a:t>
                      </a:r>
                      <a:endParaRPr lang="fr-CA" sz="1200" b="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Capsule #4: 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20"/>
                        </a:rPr>
                        <a:t>Bon visionnement!</a:t>
                      </a:r>
                      <a:endParaRPr lang="fr-CA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PBCoffeeBeforeTalkie" pitchFamily="2" charset="0"/>
                        </a:rPr>
                        <a:t> Sciences</a:t>
                      </a:r>
                      <a:endParaRPr lang="fr-CA" sz="1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0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Capsule «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21"/>
                        </a:rPr>
                        <a:t>Pourquoi y </a:t>
                      </a:r>
                      <a:r>
                        <a:rPr lang="fr-CA" sz="1200" dirty="0" err="1">
                          <a:latin typeface="Century Gothic" panose="020B0502020202020204" pitchFamily="34" charset="0"/>
                          <a:hlinkClick r:id="rId21"/>
                        </a:rPr>
                        <a:t>a-t-il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21"/>
                        </a:rPr>
                        <a:t> les saisons?» </a:t>
                      </a:r>
                      <a:endParaRPr lang="fr-CA" sz="1200" dirty="0"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• Les 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22"/>
                        </a:rPr>
                        <a:t>parties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 de la fleur</a:t>
                      </a:r>
                      <a:endParaRPr lang="fr-CA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PBCoffeeBeforeTalkie" pitchFamily="2" charset="0"/>
                          <a:cs typeface="Times New Roman"/>
                        </a:rPr>
                        <a:t>Musique</a:t>
                      </a:r>
                      <a:endParaRPr lang="fr-CA" sz="10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PBCoffeeBeforeTalkie" pitchFamily="2" charset="0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Chanson: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fr-CA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23"/>
                        </a:rPr>
                        <a:t>Pour commencer</a:t>
                      </a:r>
                      <a:r>
                        <a:rPr lang="fr-CA" sz="1200" dirty="0">
                          <a:latin typeface="Century Gothic" panose="020B0502020202020204" pitchFamily="34" charset="0"/>
                          <a:hlinkClick r:id="rId21"/>
                        </a:rPr>
                        <a:t>»</a:t>
                      </a:r>
                      <a:r>
                        <a:rPr lang="fr-CA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CA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Alex</a:t>
                      </a:r>
                      <a:r>
                        <a:rPr lang="fr-CA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2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Nevsky</a:t>
                      </a:r>
                      <a:endParaRPr lang="fr-CA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3576" marR="63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" name="Image 11" hidden="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1" y="683568"/>
            <a:ext cx="7056784" cy="59046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76" y="-36512"/>
            <a:ext cx="6912000" cy="961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20970"/>
            <a:ext cx="685799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CA" sz="36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ngline Presiom" panose="02000500000000000000" pitchFamily="2" charset="0"/>
              </a:rPr>
              <a:t>Semaine du </a:t>
            </a:r>
            <a:r>
              <a:rPr lang="fr-CA" sz="36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ngline Presiom" panose="02000500000000000000" pitchFamily="2" charset="0"/>
                <a:cs typeface="Arial" panose="020B0604020202020204" pitchFamily="34" charset="0"/>
              </a:rPr>
              <a:t>19</a:t>
            </a:r>
            <a:r>
              <a:rPr lang="fr-CA" sz="36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ngline Presiom" panose="02000500000000000000" pitchFamily="2" charset="0"/>
              </a:rPr>
              <a:t> au </a:t>
            </a:r>
            <a:r>
              <a:rPr lang="fr-CA" sz="36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ngline Presiom" panose="02000500000000000000" pitchFamily="2" charset="0"/>
                <a:cs typeface="Arial" panose="020B0604020202020204" pitchFamily="34" charset="0"/>
              </a:rPr>
              <a:t>22</a:t>
            </a:r>
            <a:r>
              <a:rPr lang="fr-CA" sz="36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ngline Presiom" panose="02000500000000000000" pitchFamily="2" charset="0"/>
              </a:rPr>
              <a:t> mai </a:t>
            </a:r>
            <a:r>
              <a:rPr lang="fr-CA" sz="36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ngline Presiom" panose="02000500000000000000" pitchFamily="2" charset="0"/>
                <a:cs typeface="Arial" panose="020B0604020202020204" pitchFamily="34" charset="0"/>
              </a:rPr>
              <a:t>2020</a:t>
            </a:r>
            <a:endParaRPr lang="fr-CA" sz="36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ngline Presiom" panose="020005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1835">
            <a:off x="394616" y="2527572"/>
            <a:ext cx="478504" cy="96820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42533" y="7516531"/>
            <a:ext cx="3547999" cy="1508105"/>
          </a:xfrm>
          <a:prstGeom prst="rect">
            <a:avLst/>
          </a:prstGeom>
          <a:solidFill>
            <a:schemeClr val="lt1">
              <a:alpha val="75000"/>
            </a:schemeClr>
          </a:solidFill>
          <a:ln>
            <a:solidFill>
              <a:srgbClr val="ABF03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fr-CA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/>
                <a:hlinkClick r:id="rId27" action="ppaction://hlinkfile"/>
              </a:rPr>
              <a:t>Cherche et trouve en forêt</a:t>
            </a:r>
            <a:endParaRPr lang="fr-CA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/>
            </a:endParaRPr>
          </a:p>
          <a:p>
            <a:pPr lvl="0"/>
            <a:endParaRPr lang="fr-CA" sz="1400" dirty="0">
              <a:solidFill>
                <a:schemeClr val="tx1"/>
              </a:solidFill>
              <a:latin typeface="Century Gothic" panose="020B0502020202020204" pitchFamily="34" charset="0"/>
              <a:cs typeface="Times New Roman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fr-CA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/>
                <a:hlinkClick r:id="rId28" action="ppaction://hlinkfile"/>
              </a:rPr>
              <a:t>Cahier passe-temps</a:t>
            </a:r>
            <a:endParaRPr lang="fr-CA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/>
            </a:endParaRPr>
          </a:p>
          <a:p>
            <a:pPr marL="285750" lvl="0" indent="-285750">
              <a:buFont typeface="Wingdings" pitchFamily="2" charset="2"/>
              <a:buChar char="ü"/>
            </a:pPr>
            <a:endParaRPr lang="fr-CA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fr-CA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/>
                <a:hlinkClick r:id="rId29" action="ppaction://hlinkfile"/>
              </a:rPr>
              <a:t>Ma poule en 3D</a:t>
            </a:r>
            <a:endParaRPr lang="fr-CA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/>
            </a:endParaRPr>
          </a:p>
          <a:p>
            <a:pPr lvl="0"/>
            <a:endParaRPr lang="fr-CA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49870" y="6766062"/>
            <a:ext cx="2016224" cy="771820"/>
          </a:xfrm>
          <a:prstGeom prst="ellipse">
            <a:avLst/>
          </a:prstGeom>
          <a:blipFill dpi="0" rotWithShape="1">
            <a:blip r:embed="rId30"/>
            <a:srcRect/>
            <a:tile tx="0" ty="0" sx="100000" sy="100000" flip="none" algn="tl"/>
          </a:blipFill>
          <a:ln>
            <a:solidFill>
              <a:srgbClr val="FF33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CA" sz="28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ddy Rewind" pitchFamily="2" charset="0"/>
              </a:rPr>
              <a:t>EXTRA</a:t>
            </a:r>
            <a:endParaRPr lang="fr-CA" sz="24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ddy Rewind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804">
            <a:off x="2164846" y="3826629"/>
            <a:ext cx="553702" cy="6369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FD4E64F-CF1F-4783-8103-01262643671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6" y="991864"/>
            <a:ext cx="1957942" cy="48169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365104" y="7537882"/>
            <a:ext cx="2376264" cy="1415772"/>
          </a:xfrm>
          <a:prstGeom prst="rect">
            <a:avLst/>
          </a:prstGeom>
          <a:solidFill>
            <a:schemeClr val="lt1">
              <a:alpha val="75000"/>
            </a:schemeClr>
          </a:solidFill>
          <a:ln>
            <a:solidFill>
              <a:srgbClr val="ABF03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fr-CA" sz="1200" dirty="0">
                <a:latin typeface="Century Gothic" panose="020B0502020202020204" pitchFamily="34" charset="0"/>
              </a:rPr>
              <a:t>Trousse d’activités hebdomadaire du gouvernement </a:t>
            </a:r>
          </a:p>
          <a:p>
            <a:pPr lvl="0"/>
            <a:endParaRPr lang="fr-CA" sz="1200" dirty="0">
              <a:latin typeface="Century Gothic" panose="020B0502020202020204" pitchFamily="34" charset="0"/>
            </a:endParaRPr>
          </a:p>
          <a:p>
            <a:pPr lvl="0"/>
            <a:r>
              <a:rPr lang="fr-CA" sz="1200" dirty="0">
                <a:latin typeface="Century Gothic" panose="020B0502020202020204" pitchFamily="34" charset="0"/>
              </a:rPr>
              <a:t>Plateforme gouvernementale – </a:t>
            </a:r>
            <a:r>
              <a:rPr lang="fr-CA" sz="1200" dirty="0">
                <a:latin typeface="Century Gothic" panose="020B0502020202020204" pitchFamily="34" charset="0"/>
                <a:hlinkClick r:id="rId34"/>
              </a:rPr>
              <a:t>L’école ouverte</a:t>
            </a:r>
            <a:endParaRPr lang="fr-CA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/>
            </a:endParaRPr>
          </a:p>
          <a:p>
            <a:pPr lvl="0"/>
            <a:endParaRPr lang="fr-CA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6823">
            <a:off x="3816933" y="7524536"/>
            <a:ext cx="560674" cy="63132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6823">
            <a:off x="3816933" y="8237884"/>
            <a:ext cx="560674" cy="63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69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207</Words>
  <Application>Microsoft Office PowerPoint</Application>
  <PresentationFormat>Affichage à l'écran (4:3)</PresentationFormat>
  <Paragraphs>45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Brongline Presiom</vt:lpstr>
      <vt:lpstr>Calibri</vt:lpstr>
      <vt:lpstr>Century Gothic</vt:lpstr>
      <vt:lpstr>Daddy Rewind</vt:lpstr>
      <vt:lpstr>Wingdings</vt:lpstr>
      <vt:lpstr>Thème Office</vt:lpstr>
      <vt:lpstr>Présentation PowerPoint</vt:lpstr>
    </vt:vector>
  </TitlesOfParts>
  <Company>C.S. Marguerite-Bourgeoys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Informatique</dc:creator>
  <cp:lastModifiedBy>Kim Ramsay</cp:lastModifiedBy>
  <cp:revision>118</cp:revision>
  <cp:lastPrinted>2018-10-18T14:13:20Z</cp:lastPrinted>
  <dcterms:created xsi:type="dcterms:W3CDTF">2017-09-08T01:56:06Z</dcterms:created>
  <dcterms:modified xsi:type="dcterms:W3CDTF">2020-05-18T15:50:43Z</dcterms:modified>
</cp:coreProperties>
</file>